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43" d="100"/>
          <a:sy n="43" d="100"/>
        </p:scale>
        <p:origin x="41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9417C-BA7D-7B51-D68A-2EF9F39E3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76059-F298-046F-FD89-1F8B19559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4FE15-B572-8911-F420-7262350FD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21B9-1527-413C-BA8A-C25653D6BE5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59F5F-D599-FFC0-63EF-E98403EF7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8D921-F2D5-5505-7056-ECFB59EA8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47AB-446F-457A-871F-736661E6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7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84A03-7B1B-2A5B-0F97-AD1E149E8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9A4D32-CABD-224C-10D1-6868833DD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04A08-3B40-D702-AD41-579FFCA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21B9-1527-413C-BA8A-C25653D6BE5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F9B2B-6573-D45C-39C7-697F8B58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DF161-97E4-1FDB-863B-B037274D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47AB-446F-457A-871F-736661E6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5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C05EC2-1057-DAC9-6223-B541767319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AB03F6-84FB-67CC-387C-D2CB65206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C79D0-1B1F-3930-BBEF-6F8AA186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21B9-1527-413C-BA8A-C25653D6BE5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13B04-C241-8ED3-274F-9B692C76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781A5-0309-114A-1101-51B9D5484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47AB-446F-457A-871F-736661E6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74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50ADF7-D433-4BFE-97EB-73F110744EC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FF398-86AC-49BB-AE4C-E3DE9D1D66D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96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279-5367-542A-808A-934E7B43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7D036-1D33-449E-F741-C68EB3B20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C931B-D570-4666-012B-E36EC8E6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21B9-1527-413C-BA8A-C25653D6BE5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59E0E-EB35-75CE-0BB9-9208304AC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A4B96-B457-00A6-EA4F-03F26ADA6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47AB-446F-457A-871F-736661E6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0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B1F99-CBC2-5AF8-2254-43A848D55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DCF43-AC90-F75D-7E33-DE2822A21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F84-67D4-A641-BF3A-1E5463C82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21B9-1527-413C-BA8A-C25653D6BE5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7C5F6-6D03-4417-C32D-F4E6C1C1A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9C5CE-7FF0-5CC3-82D3-5A3CFBF3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47AB-446F-457A-871F-736661E6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4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FDAE1-FCF9-BBE9-39FB-5248C20F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574D7-5322-9F2B-4286-EA02D4857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E9856-6256-621C-4E5D-6A3BB116A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10C77-A68F-9A55-6A0A-F03CD6027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21B9-1527-413C-BA8A-C25653D6BE5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E6269-99E3-DCF8-C385-32D5EBBFF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C1A14-320A-8479-2AFC-A9E88ADC5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47AB-446F-457A-871F-736661E6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0673E-D112-F753-1B4D-4ED54E402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8F7FC-4793-5C13-298A-F9B537DEC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F1CD8-001D-96C9-3C15-ABE343EA4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4FD409-2787-CEAE-CDCD-259D86E45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CAD82-FAF5-CF05-1F9F-80668058A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C34FD6-7378-DDA1-AD9C-EB2192629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21B9-1527-413C-BA8A-C25653D6BE5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9A18D9-A865-6183-B81F-166B5F463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55235B-7412-2474-E5E7-F5719B12C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47AB-446F-457A-871F-736661E6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5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5327C-6A66-119A-76B7-AC4CD337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2734C5-7E19-9E57-C591-48CF1DC04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21B9-1527-413C-BA8A-C25653D6BE5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BD24E-C9A5-206E-524D-CF9CF60B5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775A0-EBDB-17A0-5390-13F8C0409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47AB-446F-457A-871F-736661E6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0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1286E-50B6-7ECE-3F77-C5B1F041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21B9-1527-413C-BA8A-C25653D6BE5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88CB51-9873-34A3-0429-B162615FE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C5389-B815-1A47-A129-9FC5DE5B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47AB-446F-457A-871F-736661E6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2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C800-8524-A225-5178-0DC6BD78A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87441-C64C-894F-8BF4-56BABA1F2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8CB88-C1D2-E400-60FF-4D5EC1519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82DAC-F4A8-533D-3746-881CC5AE1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21B9-1527-413C-BA8A-C25653D6BE5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6C6DA-7F54-A4CD-B6F2-657039CD0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F63CE-EEAF-0828-E1D6-41B0F989B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47AB-446F-457A-871F-736661E6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4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5EE11-D323-7A60-F330-957C0529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911266-5487-2A2B-D9BC-F989D4273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02653-2D1F-160F-5DE2-A62EF0C07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2936B9-B82E-544B-F5F9-4C55C7B6E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21B9-1527-413C-BA8A-C25653D6BE5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7490C-6E9A-612F-5C50-8FD9EDC51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9040D-A38E-B9E8-8217-CA07B8C2F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47AB-446F-457A-871F-736661E6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D782AE-A8E4-B1A4-EC09-798720B9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1B42F-AEF3-BAF1-4BB5-5C53B4060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920D-6C1C-B38D-1991-8A9FB6383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B221B9-1527-413C-BA8A-C25653D6BE5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239B0-D380-811A-DAC5-0C6F9F05B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11CD4-03DB-1576-6A0E-8B57BB769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4F47AB-446F-457A-871F-736661E6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3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850ADF7-D433-4BFE-97EB-73F110744EC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8FF398-86AC-49BB-AE4C-E3DE9D1D66D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05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A431-3770-A340-1ADF-143D77306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2" y="2362199"/>
            <a:ext cx="12028227" cy="1147763"/>
          </a:xfrm>
        </p:spPr>
        <p:txBody>
          <a:bodyPr>
            <a:noAutofit/>
          </a:bodyPr>
          <a:lstStyle/>
          <a:p>
            <a:r>
              <a:rPr lang="en-US" sz="4400" dirty="0"/>
              <a:t>Career Research in the Exploratory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8035E-DA78-78E5-DC29-7FA16A315B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SKILLS LIBRARY DATABASE Exploratory Guide</a:t>
            </a:r>
          </a:p>
        </p:txBody>
      </p:sp>
      <p:pic>
        <p:nvPicPr>
          <p:cNvPr id="5" name="Picture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67A5BECB-BC59-E6FE-EDE3-CB31D4DA8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642" y="185418"/>
            <a:ext cx="2039116" cy="18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9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0C4E9DB-DA78-DDC6-5182-82316FABB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10088960" cy="4867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person working on a power line&#10;&#10;Description automatically generated">
            <a:extLst>
              <a:ext uri="{FF2B5EF4-FFF2-40B4-BE49-F238E27FC236}">
                <a16:creationId xmlns:a16="http://schemas.microsoft.com/office/drawing/2014/main" id="{FE22AABE-1D2D-D4BE-4F0E-89760F145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427">
            <a:off x="4480646" y="3426057"/>
            <a:ext cx="7587860" cy="3526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31112E-F45D-6375-CFB0-4770C3EF4BC1}"/>
              </a:ext>
            </a:extLst>
          </p:cNvPr>
          <p:cNvSpPr/>
          <p:nvPr/>
        </p:nvSpPr>
        <p:spPr>
          <a:xfrm>
            <a:off x="9182100" y="0"/>
            <a:ext cx="1021160" cy="33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28F46B-A9D6-1F5D-D9DF-9D1FB8E8D6EA}"/>
              </a:ext>
            </a:extLst>
          </p:cNvPr>
          <p:cNvSpPr/>
          <p:nvPr/>
        </p:nvSpPr>
        <p:spPr>
          <a:xfrm rot="20933836">
            <a:off x="11034944" y="3208488"/>
            <a:ext cx="715227" cy="222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69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Calibri Light</vt:lpstr>
      <vt:lpstr>Office Theme</vt:lpstr>
      <vt:lpstr>Retrospect</vt:lpstr>
      <vt:lpstr>Career Research in the Exploratory Program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Leonard</dc:creator>
  <cp:lastModifiedBy>Jennifer Leonard</cp:lastModifiedBy>
  <cp:revision>5</cp:revision>
  <dcterms:created xsi:type="dcterms:W3CDTF">2024-08-15T16:56:28Z</dcterms:created>
  <dcterms:modified xsi:type="dcterms:W3CDTF">2024-08-22T13:57:48Z</dcterms:modified>
</cp:coreProperties>
</file>